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3" r:id="rId2"/>
    <p:sldId id="322" r:id="rId3"/>
    <p:sldId id="339" r:id="rId4"/>
    <p:sldId id="342" r:id="rId5"/>
  </p:sldIdLst>
  <p:sldSz cx="9144000" cy="6858000" type="screen4x3"/>
  <p:notesSz cx="9940925" cy="68087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512" autoAdjust="0"/>
  </p:normalViewPr>
  <p:slideViewPr>
    <p:cSldViewPr>
      <p:cViewPr varScale="1">
        <p:scale>
          <a:sx n="97" d="100"/>
          <a:sy n="97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8030" cy="341126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30673" y="1"/>
            <a:ext cx="4308030" cy="341126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r">
              <a:defRPr sz="1200"/>
            </a:lvl1pPr>
          </a:lstStyle>
          <a:p>
            <a:fld id="{9F5CB334-63E4-435B-BD68-6F212E85A262}" type="datetimeFigureOut">
              <a:rPr lang="nl-NL" smtClean="0"/>
              <a:t>24-3-2018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6467662"/>
            <a:ext cx="4308030" cy="341126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30673" y="6467662"/>
            <a:ext cx="4308030" cy="341126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r">
              <a:defRPr sz="1200"/>
            </a:lvl1pPr>
          </a:lstStyle>
          <a:p>
            <a:fld id="{809F70B4-DF32-4E5C-8BF7-03A40369B4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968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733" cy="340439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30892" y="1"/>
            <a:ext cx="4307733" cy="340439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DA033064-B1E7-4D7A-831A-D06AF1A6D0D8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0" tIns="47850" rIns="95700" bIns="4785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4093" y="3234174"/>
            <a:ext cx="7952740" cy="3063955"/>
          </a:xfrm>
          <a:prstGeom prst="rect">
            <a:avLst/>
          </a:prstGeom>
        </p:spPr>
        <p:txBody>
          <a:bodyPr vert="horz" lIns="95700" tIns="47850" rIns="95700" bIns="4785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6467168"/>
            <a:ext cx="4307733" cy="340439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30892" y="6467168"/>
            <a:ext cx="4307733" cy="340439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5E109196-E436-4902-8EE1-A925D2C8654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32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97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63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10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07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41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9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77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31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069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45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53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07DB-3428-45D1-ACE4-BEE042801204}" type="datetimeFigureOut">
              <a:rPr lang="nl-NL" smtClean="0"/>
              <a:pPr/>
              <a:t>24-3-2018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F612-CFCB-4712-B2DE-14CE2E1C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0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-29033" y="1124744"/>
            <a:ext cx="9180512" cy="17543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9600" b="1" dirty="0" err="1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VelowUp</a:t>
            </a:r>
            <a:r>
              <a:rPr lang="nl-NL" sz="9600" b="1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!</a:t>
            </a:r>
            <a:r>
              <a:rPr lang="nl-NL" sz="9600" b="1" baseline="100000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®</a:t>
            </a:r>
          </a:p>
          <a:p>
            <a:pPr algn="ctr"/>
            <a:r>
              <a:rPr lang="nl-NL" sz="1200" b="1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Smart Bicycle Parking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-3229" y="6639163"/>
            <a:ext cx="9144000" cy="24622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>
                    <a:lumMod val="95000"/>
                  </a:schemeClr>
                </a:solidFill>
              </a:rPr>
              <a:t>VelowUp!® is a </a:t>
            </a:r>
            <a:r>
              <a:rPr lang="nl-NL" sz="1000" b="1" dirty="0" err="1">
                <a:solidFill>
                  <a:schemeClr val="bg1">
                    <a:lumMod val="95000"/>
                  </a:schemeClr>
                </a:solidFill>
              </a:rPr>
              <a:t>registered</a:t>
            </a:r>
            <a:r>
              <a:rPr lang="nl-NL" sz="1000" b="1" dirty="0">
                <a:solidFill>
                  <a:schemeClr val="bg1">
                    <a:lumMod val="95000"/>
                  </a:schemeClr>
                </a:solidFill>
              </a:rPr>
              <a:t> product of Lo Minck Systemen BV, Lisserbroek, Holland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476" y="9728"/>
            <a:ext cx="9144000" cy="24622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>
                    <a:lumMod val="9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Tekstvak 1"/>
          <p:cNvSpPr txBox="1"/>
          <p:nvPr/>
        </p:nvSpPr>
        <p:spPr>
          <a:xfrm flipH="1">
            <a:off x="2012107" y="3093740"/>
            <a:ext cx="47525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3200" b="1" dirty="0"/>
          </a:p>
          <a:p>
            <a:pPr algn="ctr"/>
            <a:r>
              <a:rPr lang="nl-NL" sz="3200" b="1" dirty="0"/>
              <a:t>Manual </a:t>
            </a:r>
          </a:p>
          <a:p>
            <a:pPr algn="ctr"/>
            <a:r>
              <a:rPr lang="nl-NL" sz="3200" b="1" dirty="0"/>
              <a:t>Aluminium Profile System</a:t>
            </a:r>
          </a:p>
          <a:p>
            <a:pPr algn="ctr"/>
            <a:endParaRPr lang="nl-NL" b="1" dirty="0"/>
          </a:p>
          <a:p>
            <a:pPr algn="ctr"/>
            <a:r>
              <a:rPr lang="nl-NL" sz="2000" b="1" i="1" dirty="0"/>
              <a:t>Installation</a:t>
            </a:r>
          </a:p>
          <a:p>
            <a:pPr algn="ctr"/>
            <a:r>
              <a:rPr lang="nl-NL" sz="2000" b="1" i="1" dirty="0"/>
              <a:t>- </a:t>
            </a:r>
            <a:r>
              <a:rPr lang="nl-NL" sz="2000" b="1" i="1" dirty="0" smtClean="0"/>
              <a:t>Wall</a:t>
            </a:r>
            <a:endParaRPr lang="nl-NL" sz="2000" b="1" i="1" dirty="0"/>
          </a:p>
        </p:txBody>
      </p:sp>
    </p:spTree>
    <p:extLst>
      <p:ext uri="{BB962C8B-B14F-4D97-AF65-F5344CB8AC3E}">
        <p14:creationId xmlns:p14="http://schemas.microsoft.com/office/powerpoint/2010/main" val="326131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1" y="2354"/>
            <a:ext cx="9180512" cy="10156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 err="1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VelowUp</a:t>
            </a:r>
            <a:r>
              <a:rPr lang="nl-NL" sz="4800" b="1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!</a:t>
            </a:r>
            <a:r>
              <a:rPr lang="nl-NL" sz="2000" b="1" baseline="100000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®</a:t>
            </a:r>
          </a:p>
          <a:p>
            <a:pPr algn="ctr"/>
            <a:r>
              <a:rPr lang="nl-NL" sz="1200" b="1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Smart Bicycle Parking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-3229" y="6639163"/>
            <a:ext cx="9144000" cy="24622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>
                    <a:lumMod val="95000"/>
                  </a:schemeClr>
                </a:solidFill>
              </a:rPr>
              <a:t>VelowUp!® is a </a:t>
            </a:r>
            <a:r>
              <a:rPr lang="nl-NL" sz="1000" b="1" dirty="0" err="1">
                <a:solidFill>
                  <a:schemeClr val="bg1">
                    <a:lumMod val="95000"/>
                  </a:schemeClr>
                </a:solidFill>
              </a:rPr>
              <a:t>registered</a:t>
            </a:r>
            <a:r>
              <a:rPr lang="nl-NL" sz="1000" b="1" dirty="0">
                <a:solidFill>
                  <a:schemeClr val="bg1">
                    <a:lumMod val="95000"/>
                  </a:schemeClr>
                </a:solidFill>
              </a:rPr>
              <a:t> product of Lo Minck Systemen BV, Lisserbroek, Holland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2" t="13228" b="15595"/>
          <a:stretch/>
        </p:blipFill>
        <p:spPr>
          <a:xfrm>
            <a:off x="1470356" y="1700808"/>
            <a:ext cx="5951537" cy="37883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kstvak 6"/>
          <p:cNvSpPr txBox="1"/>
          <p:nvPr/>
        </p:nvSpPr>
        <p:spPr>
          <a:xfrm>
            <a:off x="3779912" y="5661248"/>
            <a:ext cx="1332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Wall</a:t>
            </a:r>
          </a:p>
        </p:txBody>
      </p:sp>
    </p:spTree>
    <p:extLst>
      <p:ext uri="{BB962C8B-B14F-4D97-AF65-F5344CB8AC3E}">
        <p14:creationId xmlns:p14="http://schemas.microsoft.com/office/powerpoint/2010/main" val="401876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1" y="2354"/>
            <a:ext cx="9180512" cy="10156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 err="1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VelowUp</a:t>
            </a:r>
            <a:r>
              <a:rPr lang="nl-NL" sz="4800" b="1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!</a:t>
            </a:r>
            <a:r>
              <a:rPr lang="nl-NL" sz="2000" b="1" baseline="100000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®</a:t>
            </a:r>
          </a:p>
          <a:p>
            <a:pPr algn="ctr"/>
            <a:r>
              <a:rPr lang="nl-NL" sz="1200" b="1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Smart Bicycle Parking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-3229" y="6639163"/>
            <a:ext cx="9144000" cy="24622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>
                    <a:lumMod val="95000"/>
                  </a:schemeClr>
                </a:solidFill>
              </a:rPr>
              <a:t>VelowUp!® is a </a:t>
            </a:r>
            <a:r>
              <a:rPr lang="nl-NL" sz="1000" b="1" dirty="0" err="1">
                <a:solidFill>
                  <a:schemeClr val="bg1">
                    <a:lumMod val="95000"/>
                  </a:schemeClr>
                </a:solidFill>
              </a:rPr>
              <a:t>registered</a:t>
            </a:r>
            <a:r>
              <a:rPr lang="nl-NL" sz="1000" b="1" dirty="0">
                <a:solidFill>
                  <a:schemeClr val="bg1">
                    <a:lumMod val="95000"/>
                  </a:schemeClr>
                </a:solidFill>
              </a:rPr>
              <a:t> product of Lo Minck Systemen BV, Lisserbroek, Holland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627784" y="1268760"/>
            <a:ext cx="3648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/>
              <a:t>Wall </a:t>
            </a:r>
            <a:r>
              <a:rPr lang="nl-NL" sz="4000" b="1" dirty="0" err="1"/>
              <a:t>installation</a:t>
            </a:r>
            <a:endParaRPr lang="nl-NL" sz="4000" b="1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35" y="2227389"/>
            <a:ext cx="2866232" cy="19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hthoek 4"/>
          <p:cNvSpPr/>
          <p:nvPr/>
        </p:nvSpPr>
        <p:spPr>
          <a:xfrm>
            <a:off x="467544" y="4437112"/>
            <a:ext cx="46085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200" b="1" u="sng" dirty="0" err="1">
                <a:solidFill>
                  <a:prstClr val="black"/>
                </a:solidFill>
              </a:rPr>
              <a:t>Horizontal</a:t>
            </a:r>
            <a:r>
              <a:rPr lang="nl-NL" sz="1200" b="1" u="sng" dirty="0">
                <a:solidFill>
                  <a:prstClr val="black"/>
                </a:solidFill>
              </a:rPr>
              <a:t> aluminium bars</a:t>
            </a:r>
          </a:p>
          <a:p>
            <a:pPr lvl="0"/>
            <a:r>
              <a:rPr lang="nl-NL" sz="1200" dirty="0">
                <a:solidFill>
                  <a:prstClr val="black"/>
                </a:solidFill>
              </a:rPr>
              <a:t>Step 1. </a:t>
            </a:r>
            <a:r>
              <a:rPr lang="nl-NL" sz="1200" dirty="0" err="1">
                <a:solidFill>
                  <a:prstClr val="black"/>
                </a:solidFill>
              </a:rPr>
              <a:t>Place</a:t>
            </a:r>
            <a:r>
              <a:rPr lang="nl-NL" sz="1200" dirty="0">
                <a:solidFill>
                  <a:prstClr val="black"/>
                </a:solidFill>
              </a:rPr>
              <a:t> t-nuts </a:t>
            </a:r>
            <a:r>
              <a:rPr lang="nl-NL" sz="1200" dirty="0" err="1">
                <a:solidFill>
                  <a:prstClr val="black"/>
                </a:solidFill>
              </a:rPr>
              <a:t>into</a:t>
            </a:r>
            <a:r>
              <a:rPr lang="nl-NL" sz="1200" dirty="0">
                <a:solidFill>
                  <a:prstClr val="black"/>
                </a:solidFill>
              </a:rPr>
              <a:t> profile </a:t>
            </a:r>
            <a:r>
              <a:rPr lang="nl-NL" sz="1200" dirty="0" err="1">
                <a:solidFill>
                  <a:prstClr val="black"/>
                </a:solidFill>
              </a:rPr>
              <a:t>channels</a:t>
            </a:r>
            <a:r>
              <a:rPr lang="nl-NL" sz="1200" dirty="0">
                <a:solidFill>
                  <a:prstClr val="black"/>
                </a:solidFill>
              </a:rPr>
              <a:t> (4x t-nuts per </a:t>
            </a:r>
            <a:r>
              <a:rPr lang="nl-NL" sz="1200" dirty="0" err="1">
                <a:solidFill>
                  <a:prstClr val="black"/>
                </a:solidFill>
              </a:rPr>
              <a:t>mounting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plate</a:t>
            </a:r>
            <a:r>
              <a:rPr lang="nl-NL" sz="1200" dirty="0">
                <a:solidFill>
                  <a:prstClr val="black"/>
                </a:solidFill>
              </a:rPr>
              <a:t>).</a:t>
            </a:r>
          </a:p>
          <a:p>
            <a:pPr lvl="0"/>
            <a:r>
              <a:rPr lang="nl-NL" sz="1200" dirty="0">
                <a:solidFill>
                  <a:prstClr val="black"/>
                </a:solidFill>
              </a:rPr>
              <a:t>Step 2. Connect </a:t>
            </a:r>
            <a:r>
              <a:rPr lang="nl-NL" sz="1200" dirty="0" err="1">
                <a:solidFill>
                  <a:prstClr val="black"/>
                </a:solidFill>
              </a:rPr>
              <a:t>mounting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plates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to</a:t>
            </a:r>
            <a:r>
              <a:rPr lang="nl-NL" sz="1200" dirty="0">
                <a:solidFill>
                  <a:prstClr val="black"/>
                </a:solidFill>
              </a:rPr>
              <a:t> profile </a:t>
            </a:r>
            <a:r>
              <a:rPr lang="nl-NL" sz="1200" dirty="0" err="1">
                <a:solidFill>
                  <a:prstClr val="black"/>
                </a:solidFill>
              </a:rPr>
              <a:t>with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bolts</a:t>
            </a:r>
            <a:r>
              <a:rPr lang="nl-NL" sz="12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nl-NL" sz="1200" dirty="0">
                <a:solidFill>
                  <a:prstClr val="black"/>
                </a:solidFill>
              </a:rPr>
              <a:t>Step 3. </a:t>
            </a:r>
            <a:r>
              <a:rPr lang="nl-NL" sz="1200" dirty="0" err="1">
                <a:solidFill>
                  <a:prstClr val="black"/>
                </a:solidFill>
              </a:rPr>
              <a:t>Hold</a:t>
            </a:r>
            <a:r>
              <a:rPr lang="nl-NL" sz="1200" dirty="0">
                <a:solidFill>
                  <a:prstClr val="black"/>
                </a:solidFill>
              </a:rPr>
              <a:t> profile </a:t>
            </a:r>
            <a:r>
              <a:rPr lang="nl-NL" sz="1200" dirty="0" err="1">
                <a:solidFill>
                  <a:prstClr val="black"/>
                </a:solidFill>
              </a:rPr>
              <a:t>against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wall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and</a:t>
            </a:r>
            <a:r>
              <a:rPr lang="nl-NL" sz="1200" dirty="0">
                <a:solidFill>
                  <a:prstClr val="black"/>
                </a:solidFill>
              </a:rPr>
              <a:t> mark holes.</a:t>
            </a:r>
          </a:p>
          <a:p>
            <a:pPr lvl="0"/>
            <a:r>
              <a:rPr lang="nl-NL" sz="1200" dirty="0">
                <a:solidFill>
                  <a:prstClr val="black"/>
                </a:solidFill>
              </a:rPr>
              <a:t>Step 4. </a:t>
            </a:r>
            <a:r>
              <a:rPr lang="nl-NL" sz="1200" dirty="0" err="1">
                <a:solidFill>
                  <a:prstClr val="black"/>
                </a:solidFill>
              </a:rPr>
              <a:t>Drill</a:t>
            </a:r>
            <a:r>
              <a:rPr lang="nl-NL" sz="1200" dirty="0">
                <a:solidFill>
                  <a:prstClr val="black"/>
                </a:solidFill>
              </a:rPr>
              <a:t> holes </a:t>
            </a:r>
            <a:r>
              <a:rPr lang="nl-NL" sz="1200" dirty="0" err="1">
                <a:solidFill>
                  <a:prstClr val="black"/>
                </a:solidFill>
              </a:rPr>
              <a:t>into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wall</a:t>
            </a:r>
            <a:r>
              <a:rPr lang="nl-NL" sz="12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nl-NL" sz="1200" dirty="0">
                <a:solidFill>
                  <a:prstClr val="black"/>
                </a:solidFill>
              </a:rPr>
              <a:t>Step 5. </a:t>
            </a:r>
            <a:r>
              <a:rPr lang="nl-NL" sz="1200" dirty="0" err="1">
                <a:solidFill>
                  <a:prstClr val="black"/>
                </a:solidFill>
              </a:rPr>
              <a:t>Insert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plugs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and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screws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into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wall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through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mounting</a:t>
            </a:r>
            <a:r>
              <a:rPr lang="nl-NL" sz="1200" dirty="0">
                <a:solidFill>
                  <a:prstClr val="black"/>
                </a:solidFill>
              </a:rPr>
              <a:t> </a:t>
            </a:r>
            <a:r>
              <a:rPr lang="nl-NL" sz="1200" dirty="0" err="1">
                <a:solidFill>
                  <a:prstClr val="black"/>
                </a:solidFill>
              </a:rPr>
              <a:t>plates</a:t>
            </a:r>
            <a:r>
              <a:rPr lang="nl-NL" sz="1200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nl-NL" sz="1200" dirty="0">
              <a:solidFill>
                <a:prstClr val="black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30911" y="4207389"/>
            <a:ext cx="2021189" cy="19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84359" y="2227389"/>
            <a:ext cx="3867741" cy="198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8985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1" y="2354"/>
            <a:ext cx="9180512" cy="10156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 err="1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VelowUp</a:t>
            </a:r>
            <a:r>
              <a:rPr lang="nl-NL" sz="4800" b="1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!</a:t>
            </a:r>
            <a:r>
              <a:rPr lang="nl-NL" sz="2000" b="1" baseline="100000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®</a:t>
            </a:r>
          </a:p>
          <a:p>
            <a:pPr algn="ctr"/>
            <a:r>
              <a:rPr lang="nl-NL" sz="1200" b="1" dirty="0">
                <a:solidFill>
                  <a:schemeClr val="bg1">
                    <a:lumMod val="95000"/>
                  </a:schemeClr>
                </a:solidFill>
                <a:latin typeface="Eras Bold ITC" pitchFamily="34" charset="0"/>
              </a:rPr>
              <a:t>Smart Bicycle Parking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-3229" y="6639163"/>
            <a:ext cx="9144000" cy="24622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>
                    <a:lumMod val="95000"/>
                  </a:schemeClr>
                </a:solidFill>
              </a:rPr>
              <a:t>VelowUp!® is a </a:t>
            </a:r>
            <a:r>
              <a:rPr lang="nl-NL" sz="1000" b="1" dirty="0" err="1">
                <a:solidFill>
                  <a:schemeClr val="bg1">
                    <a:lumMod val="95000"/>
                  </a:schemeClr>
                </a:solidFill>
              </a:rPr>
              <a:t>registered</a:t>
            </a:r>
            <a:r>
              <a:rPr lang="nl-NL" sz="1000" b="1" dirty="0">
                <a:solidFill>
                  <a:schemeClr val="bg1">
                    <a:lumMod val="95000"/>
                  </a:schemeClr>
                </a:solidFill>
              </a:rPr>
              <a:t> product of Lo Minck Systemen BV, Lisserbroek, Holland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163470" y="1124744"/>
            <a:ext cx="5136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600" b="1" dirty="0"/>
              <a:t>Installation VelowUp!®  </a:t>
            </a:r>
          </a:p>
          <a:p>
            <a:pPr algn="ctr"/>
            <a:r>
              <a:rPr lang="nl-NL" sz="3600" b="1" dirty="0"/>
              <a:t>Aluminium Profile System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540254" y="5115381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Step 1. </a:t>
            </a:r>
            <a:r>
              <a:rPr lang="nl-NL" sz="1400" dirty="0" err="1"/>
              <a:t>Place</a:t>
            </a:r>
            <a:r>
              <a:rPr lang="nl-NL" sz="1400" dirty="0"/>
              <a:t> t-nuts </a:t>
            </a:r>
            <a:r>
              <a:rPr lang="nl-NL" sz="1400" dirty="0" err="1"/>
              <a:t>into</a:t>
            </a:r>
            <a:r>
              <a:rPr lang="nl-NL" sz="1400" dirty="0"/>
              <a:t> aluminium profile </a:t>
            </a:r>
            <a:r>
              <a:rPr lang="nl-NL" sz="1400" dirty="0" err="1"/>
              <a:t>channels</a:t>
            </a:r>
            <a:r>
              <a:rPr lang="nl-NL" sz="1400" dirty="0"/>
              <a:t> (3x t-nuts per </a:t>
            </a:r>
            <a:r>
              <a:rPr lang="nl-NL" sz="1400" dirty="0" err="1"/>
              <a:t>mounting</a:t>
            </a:r>
            <a:r>
              <a:rPr lang="nl-NL" sz="1400" dirty="0"/>
              <a:t> </a:t>
            </a:r>
            <a:r>
              <a:rPr lang="nl-NL" sz="1400" dirty="0" err="1"/>
              <a:t>plate</a:t>
            </a:r>
            <a:r>
              <a:rPr lang="nl-NL" sz="1400" dirty="0"/>
              <a:t>)</a:t>
            </a:r>
          </a:p>
          <a:p>
            <a:r>
              <a:rPr lang="nl-NL" sz="1400" dirty="0"/>
              <a:t>Step 2. Connect </a:t>
            </a:r>
            <a:r>
              <a:rPr lang="nl-NL" sz="1400" dirty="0" err="1"/>
              <a:t>mounting</a:t>
            </a:r>
            <a:r>
              <a:rPr lang="nl-NL" sz="1400" dirty="0"/>
              <a:t> </a:t>
            </a:r>
            <a:r>
              <a:rPr lang="nl-NL" sz="1400" dirty="0" err="1"/>
              <a:t>plates</a:t>
            </a:r>
            <a:r>
              <a:rPr lang="nl-NL" sz="1400" dirty="0"/>
              <a:t> </a:t>
            </a:r>
            <a:r>
              <a:rPr lang="nl-NL" sz="1400" dirty="0" err="1"/>
              <a:t>to</a:t>
            </a:r>
            <a:r>
              <a:rPr lang="nl-NL" sz="1400" dirty="0"/>
              <a:t> profile </a:t>
            </a:r>
            <a:r>
              <a:rPr lang="nl-NL" sz="1400" dirty="0" err="1"/>
              <a:t>with</a:t>
            </a:r>
            <a:r>
              <a:rPr lang="nl-NL" sz="1400" dirty="0"/>
              <a:t> </a:t>
            </a:r>
            <a:r>
              <a:rPr lang="nl-NL" sz="1400" dirty="0" err="1"/>
              <a:t>bolts</a:t>
            </a:r>
            <a:endParaRPr lang="nl-NL" sz="1400" dirty="0"/>
          </a:p>
        </p:txBody>
      </p:sp>
      <p:sp>
        <p:nvSpPr>
          <p:cNvPr id="15" name="Tekstvak 14"/>
          <p:cNvSpPr txBox="1"/>
          <p:nvPr/>
        </p:nvSpPr>
        <p:spPr>
          <a:xfrm>
            <a:off x="323528" y="5877272"/>
            <a:ext cx="8735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/>
              <a:t>In case </a:t>
            </a:r>
            <a:r>
              <a:rPr lang="nl-NL" sz="1400" b="1" dirty="0" err="1"/>
              <a:t>the</a:t>
            </a:r>
            <a:r>
              <a:rPr lang="nl-NL" sz="1400" b="1" dirty="0"/>
              <a:t> VelowUp!®’s are </a:t>
            </a:r>
            <a:r>
              <a:rPr lang="nl-NL" sz="1400" b="1" dirty="0" err="1"/>
              <a:t>installed</a:t>
            </a:r>
            <a:r>
              <a:rPr lang="nl-NL" sz="1400" b="1" dirty="0"/>
              <a:t> </a:t>
            </a:r>
            <a:r>
              <a:rPr lang="nl-NL" sz="1400" b="1" u="sng" dirty="0"/>
              <a:t>high/low</a:t>
            </a:r>
            <a:r>
              <a:rPr lang="nl-NL" sz="1400" b="1" dirty="0"/>
              <a:t>, </a:t>
            </a:r>
            <a:r>
              <a:rPr lang="nl-NL" sz="1400" b="1" dirty="0" err="1"/>
              <a:t>position</a:t>
            </a:r>
            <a:r>
              <a:rPr lang="nl-NL" sz="1400" b="1" dirty="0"/>
              <a:t> </a:t>
            </a:r>
            <a:r>
              <a:rPr lang="nl-NL" sz="1400" b="1" dirty="0" err="1"/>
              <a:t>mounting</a:t>
            </a:r>
            <a:r>
              <a:rPr lang="nl-NL" sz="1400" b="1" dirty="0"/>
              <a:t> </a:t>
            </a:r>
            <a:r>
              <a:rPr lang="nl-NL" sz="1400" b="1" dirty="0" err="1"/>
              <a:t>plates</a:t>
            </a:r>
            <a:r>
              <a:rPr lang="nl-NL" sz="1400" b="1" dirty="0"/>
              <a:t> </a:t>
            </a:r>
            <a:r>
              <a:rPr lang="nl-NL" sz="1400" b="1" dirty="0" err="1"/>
              <a:t>alternately</a:t>
            </a:r>
            <a:r>
              <a:rPr lang="nl-NL" sz="1400" b="1" dirty="0"/>
              <a:t> </a:t>
            </a:r>
            <a:r>
              <a:rPr lang="nl-NL" sz="1400" b="1" u="sng" dirty="0" err="1"/>
              <a:t>upwards</a:t>
            </a:r>
            <a:r>
              <a:rPr lang="nl-NL" sz="1400" b="1" u="sng" dirty="0"/>
              <a:t> </a:t>
            </a:r>
            <a:r>
              <a:rPr lang="nl-NL" sz="1400" b="1" u="sng" dirty="0" err="1"/>
              <a:t>and</a:t>
            </a:r>
            <a:r>
              <a:rPr lang="nl-NL" sz="1400" b="1" u="sng" dirty="0"/>
              <a:t> </a:t>
            </a:r>
            <a:r>
              <a:rPr lang="nl-NL" sz="1400" b="1" u="sng" dirty="0" err="1"/>
              <a:t>downwards</a:t>
            </a:r>
            <a:r>
              <a:rPr lang="nl-NL" sz="1400" b="1" u="sng" dirty="0"/>
              <a:t> </a:t>
            </a:r>
          </a:p>
          <a:p>
            <a:r>
              <a:rPr lang="nl-NL" sz="1400" b="1" dirty="0"/>
              <a:t>(</a:t>
            </a:r>
            <a:r>
              <a:rPr lang="nl-NL" sz="1400" b="1" dirty="0" err="1"/>
              <a:t>see</a:t>
            </a:r>
            <a:r>
              <a:rPr lang="nl-NL" sz="1400" b="1" dirty="0"/>
              <a:t> </a:t>
            </a:r>
            <a:r>
              <a:rPr lang="nl-NL" sz="1400" b="1" dirty="0" err="1"/>
              <a:t>above</a:t>
            </a:r>
            <a:r>
              <a:rPr lang="nl-NL" sz="1400" b="1" dirty="0"/>
              <a:t> picture)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17020" y="2494936"/>
            <a:ext cx="3399195" cy="245058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82108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6633</TotalTime>
  <Words>206</Words>
  <Application>Microsoft Office PowerPoint</Application>
  <PresentationFormat>Diavoorstelling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345</cp:revision>
  <cp:lastPrinted>2017-07-04T09:28:23Z</cp:lastPrinted>
  <dcterms:created xsi:type="dcterms:W3CDTF">2013-03-07T13:20:16Z</dcterms:created>
  <dcterms:modified xsi:type="dcterms:W3CDTF">2018-03-24T09:37:14Z</dcterms:modified>
</cp:coreProperties>
</file>